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96" r:id="rId4"/>
    <p:sldId id="316" r:id="rId5"/>
    <p:sldId id="317" r:id="rId6"/>
    <p:sldId id="315" r:id="rId7"/>
    <p:sldId id="308" r:id="rId8"/>
    <p:sldId id="314" r:id="rId9"/>
    <p:sldId id="309" r:id="rId10"/>
    <p:sldId id="313" r:id="rId11"/>
    <p:sldId id="303" r:id="rId12"/>
    <p:sldId id="305" r:id="rId13"/>
    <p:sldId id="306" r:id="rId14"/>
    <p:sldId id="259" r:id="rId15"/>
    <p:sldId id="297" r:id="rId16"/>
    <p:sldId id="310" r:id="rId17"/>
    <p:sldId id="311" r:id="rId18"/>
    <p:sldId id="312" r:id="rId19"/>
    <p:sldId id="298" r:id="rId20"/>
    <p:sldId id="300" r:id="rId21"/>
    <p:sldId id="307" r:id="rId22"/>
    <p:sldId id="263" r:id="rId2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BE1C"/>
    <a:srgbClr val="9FECFF"/>
    <a:srgbClr val="95542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678" autoAdjust="0"/>
    <p:restoredTop sz="94660"/>
  </p:normalViewPr>
  <p:slideViewPr>
    <p:cSldViewPr snapToGrid="0">
      <p:cViewPr varScale="1">
        <p:scale>
          <a:sx n="76" d="100"/>
          <a:sy n="76" d="100"/>
        </p:scale>
        <p:origin x="54" y="4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CAF4E7-6D41-448C-9BC4-41DA9BCD4B64}" type="datetimeFigureOut">
              <a:rPr lang="en-US" smtClean="0"/>
              <a:t>2/24/2026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5793B6-325D-44FA-8174-EC377A9B78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46875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CAF4E7-6D41-448C-9BC4-41DA9BCD4B64}" type="datetimeFigureOut">
              <a:rPr lang="en-US" smtClean="0"/>
              <a:t>2/24/2026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5793B6-325D-44FA-8174-EC377A9B78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51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CAF4E7-6D41-448C-9BC4-41DA9BCD4B64}" type="datetimeFigureOut">
              <a:rPr lang="en-US" smtClean="0"/>
              <a:t>2/24/2026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5793B6-325D-44FA-8174-EC377A9B78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26583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CAF4E7-6D41-448C-9BC4-41DA9BCD4B64}" type="datetimeFigureOut">
              <a:rPr lang="en-US" smtClean="0"/>
              <a:t>2/24/2026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5793B6-325D-44FA-8174-EC377A9B78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77486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CAF4E7-6D41-448C-9BC4-41DA9BCD4B64}" type="datetimeFigureOut">
              <a:rPr lang="en-US" smtClean="0"/>
              <a:t>2/24/2026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5793B6-325D-44FA-8174-EC377A9B78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27649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CAF4E7-6D41-448C-9BC4-41DA9BCD4B64}" type="datetimeFigureOut">
              <a:rPr lang="en-US" smtClean="0"/>
              <a:t>2/24/2026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5793B6-325D-44FA-8174-EC377A9B78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75906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CAF4E7-6D41-448C-9BC4-41DA9BCD4B64}" type="datetimeFigureOut">
              <a:rPr lang="en-US" smtClean="0"/>
              <a:t>2/24/2026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5793B6-325D-44FA-8174-EC377A9B78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69447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CAF4E7-6D41-448C-9BC4-41DA9BCD4B64}" type="datetimeFigureOut">
              <a:rPr lang="en-US" smtClean="0"/>
              <a:t>2/24/2026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5793B6-325D-44FA-8174-EC377A9B78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79451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CAF4E7-6D41-448C-9BC4-41DA9BCD4B64}" type="datetimeFigureOut">
              <a:rPr lang="en-US" smtClean="0"/>
              <a:t>2/24/2026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5793B6-325D-44FA-8174-EC377A9B78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12339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CAF4E7-6D41-448C-9BC4-41DA9BCD4B64}" type="datetimeFigureOut">
              <a:rPr lang="en-US" smtClean="0"/>
              <a:t>2/24/2026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5793B6-325D-44FA-8174-EC377A9B78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58749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CAF4E7-6D41-448C-9BC4-41DA9BCD4B64}" type="datetimeFigureOut">
              <a:rPr lang="en-US" smtClean="0"/>
              <a:t>2/24/2026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5793B6-325D-44FA-8174-EC377A9B78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63663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CAF4E7-6D41-448C-9BC4-41DA9BCD4B64}" type="datetimeFigureOut">
              <a:rPr lang="en-US" smtClean="0"/>
              <a:t>2/24/2026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5793B6-325D-44FA-8174-EC377A9B78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28487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533220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6455473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092315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6820143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4724904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0046523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6379081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4185970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5722892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3659761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859762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1506712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9363415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1299659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274943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668386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389432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045861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725794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9187160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5448549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757227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4328</TotalTime>
  <Words>0</Words>
  <Application>Microsoft Office PowerPoint</Application>
  <PresentationFormat>On-screen Show (4:3)</PresentationFormat>
  <Paragraphs>0</Paragraphs>
  <Slides>22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6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Ashley Szima</dc:creator>
  <cp:lastModifiedBy>Ashley Szima</cp:lastModifiedBy>
  <cp:revision>89</cp:revision>
  <dcterms:created xsi:type="dcterms:W3CDTF">2025-09-25T17:24:29Z</dcterms:created>
  <dcterms:modified xsi:type="dcterms:W3CDTF">2026-02-24T16:29:15Z</dcterms:modified>
</cp:coreProperties>
</file>